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4"/>
  </p:sldMasterIdLst>
  <p:notesMasterIdLst>
    <p:notesMasterId r:id="rId8"/>
  </p:notesMasterIdLst>
  <p:handoutMasterIdLst>
    <p:handoutMasterId r:id="rId9"/>
  </p:handoutMasterIdLst>
  <p:sldIdLst>
    <p:sldId id="4119" r:id="rId5"/>
    <p:sldId id="4189" r:id="rId6"/>
    <p:sldId id="4004" r:id="rId7"/>
  </p:sldIdLst>
  <p:sldSz cx="12192000" cy="6858000"/>
  <p:notesSz cx="6794500" cy="9906000"/>
  <p:defaultTextStyle>
    <a:defPPr>
      <a:defRPr lang="pt-BR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99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abriel" initials="G" lastIdx="77" clrIdx="0"/>
  <p:cmAuthor id="1" name="Gabriel Ervilha" initials="GE" lastIdx="36" clrIdx="1"/>
  <p:cmAuthor id="2" name="Fernanda de Souza Lima da Costa e Silva" initials="FdSLdCeS" lastIdx="8" clrIdx="2"/>
  <p:cmAuthor id="3" name="Manuela Hungerbuhler" initials="MH" lastIdx="37" clrIdx="3">
    <p:extLst>
      <p:ext uri="{19B8F6BF-5375-455C-9EA6-DF929625EA0E}">
        <p15:presenceInfo xmlns:p15="http://schemas.microsoft.com/office/powerpoint/2012/main" userId="83c7b8126621ba88" providerId="Windows Live"/>
      </p:ext>
    </p:extLst>
  </p:cmAuthor>
  <p:cmAuthor id="4" name="Monica Monteiro" initials="MM" lastIdx="32" clrIdx="4">
    <p:extLst>
      <p:ext uri="{19B8F6BF-5375-455C-9EA6-DF929625EA0E}">
        <p15:presenceInfo xmlns:p15="http://schemas.microsoft.com/office/powerpoint/2012/main" userId="7042652b07443869" providerId="Windows Live"/>
      </p:ext>
    </p:extLst>
  </p:cmAuthor>
  <p:cmAuthor id="5" name="Juliana Del Santoro Reis" initials="JDSR" lastIdx="9" clrIdx="5">
    <p:extLst>
      <p:ext uri="{19B8F6BF-5375-455C-9EA6-DF929625EA0E}">
        <p15:presenceInfo xmlns:p15="http://schemas.microsoft.com/office/powerpoint/2012/main" userId="ea8db2e915596fa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FDA"/>
    <a:srgbClr val="65B32E"/>
    <a:srgbClr val="008974"/>
    <a:srgbClr val="D2870B"/>
    <a:srgbClr val="006FB9"/>
    <a:srgbClr val="009933"/>
    <a:srgbClr val="1E428B"/>
    <a:srgbClr val="97491D"/>
    <a:srgbClr val="BD5B25"/>
    <a:srgbClr val="52BB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Estilo Claro 1 - Ênfas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Ênfas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4B1156A-380E-4F78-BDF5-A606A8083BF9}" styleName="Estilo Médio 4 - Ênfas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318" autoAdjust="0"/>
    <p:restoredTop sz="93792" autoAdjust="0"/>
  </p:normalViewPr>
  <p:slideViewPr>
    <p:cSldViewPr snapToGrid="0">
      <p:cViewPr varScale="1">
        <p:scale>
          <a:sx n="86" d="100"/>
          <a:sy n="86" d="100"/>
        </p:scale>
        <p:origin x="126" y="708"/>
      </p:cViewPr>
      <p:guideLst>
        <p:guide orient="horz" pos="2251"/>
        <p:guide pos="399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>
        <p:scale>
          <a:sx n="140" d="100"/>
          <a:sy n="140" d="100"/>
        </p:scale>
        <p:origin x="800" y="-29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5092F14-4EA2-4707-8DAA-2EB89802C3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45B6981-2B9A-410F-AF61-545C1D4768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646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A07FBC25-7EE0-40D7-B8C4-B6D801F68922}" type="datetimeFigureOut">
              <a:rPr lang="pt-BR" smtClean="0"/>
              <a:pPr/>
              <a:t>07/12/2023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3F72678-A991-47AC-A906-D292E57A06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0AFA0FE-1C16-4E79-AABF-2E1A36EA68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646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415E1BE4-4DEA-4944-AB28-0B54F7C11FF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11331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48646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B167CFB9-5951-4992-96D7-E414957DA221}" type="datetimeFigureOut">
              <a:rPr lang="pt-BR" smtClean="0"/>
              <a:pPr/>
              <a:t>07/12/2023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450" y="4767262"/>
            <a:ext cx="5435600" cy="3900488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1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48646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B368B1CB-06F0-4EF3-B58F-D7B00E25312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2165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8220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0.jpeg"/><Relationship Id="rId9" Type="http://schemas.openxmlformats.org/officeDocument/2006/relationships/image" Target="../media/image1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6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0791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5" y="6167652"/>
            <a:ext cx="8828095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/>
            <a:r>
              <a:rPr lang="pt-BR" sz="1100" dirty="0"/>
              <a:t>CLASSIFICAÇÃO: Documento controlado	RESTRIÇÃO DE ACESSO: </a:t>
            </a:r>
            <a:r>
              <a:rPr lang="pt-BR" sz="1100" dirty="0" err="1"/>
              <a:t>xxxx</a:t>
            </a:r>
            <a:r>
              <a:rPr lang="pt-BR" sz="1100" dirty="0"/>
              <a:t>	UNIDADE GESTORA: XX/XXXX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B5ABFD-9681-0B42-9CF1-BD15F56954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74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11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1"/>
            <a:ext cx="4732109" cy="1677113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126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1"/>
            <a:ext cx="4732109" cy="1677113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69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0224B5-B074-0AB9-EF5B-86F6C82E7D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159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69774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075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294D870-0CE4-B7FC-84E3-CCA25CAD85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700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119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4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3">
            <a:extLst>
              <a:ext uri="{FF2B5EF4-FFF2-40B4-BE49-F238E27FC236}">
                <a16:creationId xmlns:a16="http://schemas.microsoft.com/office/drawing/2014/main" id="{97D6106A-0DC7-064B-1D48-346E36485E96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5">
            <a:extLst>
              <a:ext uri="{FF2B5EF4-FFF2-40B4-BE49-F238E27FC236}">
                <a16:creationId xmlns:a16="http://schemas.microsoft.com/office/drawing/2014/main" id="{1997ECB7-0C2D-0044-2DA2-A46FED06D5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15" name="Imagem 12">
            <a:extLst>
              <a:ext uri="{FF2B5EF4-FFF2-40B4-BE49-F238E27FC236}">
                <a16:creationId xmlns:a16="http://schemas.microsoft.com/office/drawing/2014/main" id="{35B51371-4B08-49AA-D9A7-CCDCFAFDD9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  <p:pic>
        <p:nvPicPr>
          <p:cNvPr id="3" name="Imagem 2" descr="Moinho de vento de metal&#10;&#10;Descrição gerada automaticamente com confiança média">
            <a:extLst>
              <a:ext uri="{FF2B5EF4-FFF2-40B4-BE49-F238E27FC236}">
                <a16:creationId xmlns:a16="http://schemas.microsoft.com/office/drawing/2014/main" id="{409D4B29-0170-E612-1721-F9B7B6630A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32" t="-3251" r="38762" b="3251"/>
          <a:stretch/>
        </p:blipFill>
        <p:spPr>
          <a:xfrm>
            <a:off x="-3387158" y="-2006917"/>
            <a:ext cx="8127970" cy="7617142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4" name="Gráfico 4">
            <a:extLst>
              <a:ext uri="{FF2B5EF4-FFF2-40B4-BE49-F238E27FC236}">
                <a16:creationId xmlns:a16="http://schemas.microsoft.com/office/drawing/2014/main" id="{22E6C50B-DB8D-CA10-21B4-EA31F0ED117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740" y="0"/>
            <a:ext cx="4293326" cy="6481089"/>
          </a:xfrm>
          <a:prstGeom prst="rect">
            <a:avLst/>
          </a:prstGeom>
        </p:spPr>
      </p:pic>
      <p:pic>
        <p:nvPicPr>
          <p:cNvPr id="6" name="Imagem 5" descr="Ponte sobre rio&#10;&#10;Descrição gerada automaticamente com confiança média">
            <a:extLst>
              <a:ext uri="{FF2B5EF4-FFF2-40B4-BE49-F238E27FC236}">
                <a16:creationId xmlns:a16="http://schemas.microsoft.com/office/drawing/2014/main" id="{E778B6E3-C811-DC30-EBD3-C462D831DE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0" t="21531" r="220" b="-21531"/>
          <a:stretch/>
        </p:blipFill>
        <p:spPr>
          <a:xfrm>
            <a:off x="6010276" y="4304550"/>
            <a:ext cx="8168616" cy="708772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11" name="Gráfico 16">
            <a:extLst>
              <a:ext uri="{FF2B5EF4-FFF2-40B4-BE49-F238E27FC236}">
                <a16:creationId xmlns:a16="http://schemas.microsoft.com/office/drawing/2014/main" id="{8DB62D89-D3C9-B151-1953-3CB1B1B1879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378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340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9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769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 flipH="1">
            <a:off x="10688306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9942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22709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3">
            <a:extLst>
              <a:ext uri="{FF2B5EF4-FFF2-40B4-BE49-F238E27FC236}">
                <a16:creationId xmlns:a16="http://schemas.microsoft.com/office/drawing/2014/main" id="{A8553C89-634E-0559-C9C4-467A605D6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120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>
            <a:extLst>
              <a:ext uri="{FF2B5EF4-FFF2-40B4-BE49-F238E27FC236}">
                <a16:creationId xmlns:a16="http://schemas.microsoft.com/office/drawing/2014/main" id="{A8553C89-634E-0559-C9C4-467A605D6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  <p:sp>
        <p:nvSpPr>
          <p:cNvPr id="4" name="Gráfico 3">
            <a:extLst>
              <a:ext uri="{FF2B5EF4-FFF2-40B4-BE49-F238E27FC236}">
                <a16:creationId xmlns:a16="http://schemas.microsoft.com/office/drawing/2014/main" id="{300C15AE-C18D-4467-1CC4-DD7670DF87DE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8136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  <p:sp>
        <p:nvSpPr>
          <p:cNvPr id="2" name="Gráfico 3">
            <a:extLst>
              <a:ext uri="{FF2B5EF4-FFF2-40B4-BE49-F238E27FC236}">
                <a16:creationId xmlns:a16="http://schemas.microsoft.com/office/drawing/2014/main" id="{9897D4F6-0678-D2D0-A352-E0191A223987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27937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</p:spTree>
    <p:extLst>
      <p:ext uri="{BB962C8B-B14F-4D97-AF65-F5344CB8AC3E}">
        <p14:creationId xmlns:p14="http://schemas.microsoft.com/office/powerpoint/2010/main" val="213859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759CB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782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90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3">
            <a:extLst>
              <a:ext uri="{FF2B5EF4-FFF2-40B4-BE49-F238E27FC236}">
                <a16:creationId xmlns:a16="http://schemas.microsoft.com/office/drawing/2014/main" id="{007F4760-DCB9-D4FB-C7A7-ECD63B7AD4DF}"/>
              </a:ext>
            </a:extLst>
          </p:cNvPr>
          <p:cNvSpPr/>
          <p:nvPr userDrawn="1"/>
        </p:nvSpPr>
        <p:spPr>
          <a:xfrm>
            <a:off x="-76200" y="-33145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FD0460BA-F107-69F7-2490-807E490314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6" name="Imagem 12">
            <a:extLst>
              <a:ext uri="{FF2B5EF4-FFF2-40B4-BE49-F238E27FC236}">
                <a16:creationId xmlns:a16="http://schemas.microsoft.com/office/drawing/2014/main" id="{3588A11F-0055-947A-4ECE-BB45FB8E11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  <p:pic>
        <p:nvPicPr>
          <p:cNvPr id="10" name="Imagem 9" descr="Floresta com árvores e água ao fundo&#10;&#10;Descrição gerada automaticamente">
            <a:extLst>
              <a:ext uri="{FF2B5EF4-FFF2-40B4-BE49-F238E27FC236}">
                <a16:creationId xmlns:a16="http://schemas.microsoft.com/office/drawing/2014/main" id="{E0BC5AB6-C43A-24A0-DA7E-AF26FB4698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" t="36769" r="34" b="-36769"/>
          <a:stretch/>
        </p:blipFill>
        <p:spPr>
          <a:xfrm>
            <a:off x="6096000" y="4180200"/>
            <a:ext cx="8674096" cy="7809166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4" name="Gráfico 16">
            <a:extLst>
              <a:ext uri="{FF2B5EF4-FFF2-40B4-BE49-F238E27FC236}">
                <a16:creationId xmlns:a16="http://schemas.microsoft.com/office/drawing/2014/main" id="{F072B81E-6979-DDED-BC6B-0177BE10182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  <p:pic>
        <p:nvPicPr>
          <p:cNvPr id="16" name="Imagem 15" descr="Mulher segurando brócolis&#10;&#10;Descrição gerada automaticamente">
            <a:extLst>
              <a:ext uri="{FF2B5EF4-FFF2-40B4-BE49-F238E27FC236}">
                <a16:creationId xmlns:a16="http://schemas.microsoft.com/office/drawing/2014/main" id="{E8F90024-3DFE-5104-BDE4-8E7B7C4078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5" t="4622" r="12289" b="1385"/>
          <a:stretch/>
        </p:blipFill>
        <p:spPr>
          <a:xfrm>
            <a:off x="-3308655" y="-2436882"/>
            <a:ext cx="8029575" cy="789599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8" name="Gráfico 4">
            <a:extLst>
              <a:ext uri="{FF2B5EF4-FFF2-40B4-BE49-F238E27FC236}">
                <a16:creationId xmlns:a16="http://schemas.microsoft.com/office/drawing/2014/main" id="{C57955D2-00EF-E1EE-55E1-B2C3BD95BD5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1210" y="-33145"/>
            <a:ext cx="4293326" cy="648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904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vre: Forma 1">
            <a:extLst>
              <a:ext uri="{FF2B5EF4-FFF2-40B4-BE49-F238E27FC236}">
                <a16:creationId xmlns:a16="http://schemas.microsoft.com/office/drawing/2014/main" id="{04B9F141-DB4E-355E-BFA2-DD83267885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97194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63328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1E428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30000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57504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654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" name="Gráfico 18">
            <a:extLst>
              <a:ext uri="{FF2B5EF4-FFF2-40B4-BE49-F238E27FC236}">
                <a16:creationId xmlns:a16="http://schemas.microsoft.com/office/drawing/2014/main" id="{2FB2DFC2-25B0-EEFF-519F-7976AF338D4E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B62C57CB-E045-AD6E-03A7-0B201A4FAF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551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Gráfico 18">
            <a:extLst>
              <a:ext uri="{FF2B5EF4-FFF2-40B4-BE49-F238E27FC236}">
                <a16:creationId xmlns:a16="http://schemas.microsoft.com/office/drawing/2014/main" id="{BCCE26D5-D425-C649-4DEF-2C12B372757F}"/>
              </a:ext>
            </a:extLst>
          </p:cNvPr>
          <p:cNvSpPr/>
          <p:nvPr userDrawn="1"/>
        </p:nvSpPr>
        <p:spPr>
          <a:xfrm flipH="1">
            <a:off x="6002566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1E428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903A062C-081E-C716-2256-43812B9B83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896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" name="Gráfico 18">
            <a:extLst>
              <a:ext uri="{FF2B5EF4-FFF2-40B4-BE49-F238E27FC236}">
                <a16:creationId xmlns:a16="http://schemas.microsoft.com/office/drawing/2014/main" id="{4779DC56-65A9-2BE1-E17F-12971AD6BB94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32135A0B-84CD-7EEC-6BE6-313FFC6DD6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722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80BD6F5-3030-2CCC-0DE4-955876B9C1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506" b="9506"/>
          <a:stretch/>
        </p:blipFill>
        <p:spPr>
          <a:xfrm>
            <a:off x="0" y="-5539"/>
            <a:ext cx="7171505" cy="6892830"/>
          </a:xfrm>
          <a:prstGeom prst="rect">
            <a:avLst/>
          </a:prstGeom>
        </p:spPr>
      </p:pic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>
            <a:off x="3246467" y="-5539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965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0765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3">
            <a:extLst>
              <a:ext uri="{FF2B5EF4-FFF2-40B4-BE49-F238E27FC236}">
                <a16:creationId xmlns:a16="http://schemas.microsoft.com/office/drawing/2014/main" id="{6BA52EB2-3D5A-3EA3-BD6A-476B57A72348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16">
            <a:extLst>
              <a:ext uri="{FF2B5EF4-FFF2-40B4-BE49-F238E27FC236}">
                <a16:creationId xmlns:a16="http://schemas.microsoft.com/office/drawing/2014/main" id="{493C67B4-F165-4598-1B52-365BFB0942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  <p:pic>
        <p:nvPicPr>
          <p:cNvPr id="11" name="Imagem 5">
            <a:extLst>
              <a:ext uri="{FF2B5EF4-FFF2-40B4-BE49-F238E27FC236}">
                <a16:creationId xmlns:a16="http://schemas.microsoft.com/office/drawing/2014/main" id="{A49D7E52-491A-9AD7-D345-A99016FAFA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12" name="Imagem 12">
            <a:extLst>
              <a:ext uri="{FF2B5EF4-FFF2-40B4-BE49-F238E27FC236}">
                <a16:creationId xmlns:a16="http://schemas.microsoft.com/office/drawing/2014/main" id="{164F0AD1-888B-C437-3F92-9C930ACC807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681"/>
            <a:ext cx="1628350" cy="336147"/>
          </a:xfrm>
          <a:prstGeom prst="rect">
            <a:avLst/>
          </a:prstGeom>
        </p:spPr>
      </p:pic>
      <p:pic>
        <p:nvPicPr>
          <p:cNvPr id="14" name="Gráfico 4">
            <a:extLst>
              <a:ext uri="{FF2B5EF4-FFF2-40B4-BE49-F238E27FC236}">
                <a16:creationId xmlns:a16="http://schemas.microsoft.com/office/drawing/2014/main" id="{1231B30B-872A-49F6-E932-4C47A9820E4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" y="-33145"/>
            <a:ext cx="4401519" cy="664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794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65B32E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34766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974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39679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759CB8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39814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367458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rma, Círculo&#10;&#10;Descrição gerada automaticamente">
            <a:extLst>
              <a:ext uri="{FF2B5EF4-FFF2-40B4-BE49-F238E27FC236}">
                <a16:creationId xmlns:a16="http://schemas.microsoft.com/office/drawing/2014/main" id="{CB46790D-DCC3-F44B-A344-D71F1F3076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539"/>
            <a:ext cx="7766186" cy="6887292"/>
          </a:xfrm>
          <a:prstGeom prst="rect">
            <a:avLst/>
          </a:prstGeom>
        </p:spPr>
      </p:pic>
      <p:sp>
        <p:nvSpPr>
          <p:cNvPr id="3" name="Gráfico 2">
            <a:extLst>
              <a:ext uri="{FF2B5EF4-FFF2-40B4-BE49-F238E27FC236}">
                <a16:creationId xmlns:a16="http://schemas.microsoft.com/office/drawing/2014/main" id="{29A6F48D-493D-AA31-7D72-B1B21D81BF28}"/>
              </a:ext>
            </a:extLst>
          </p:cNvPr>
          <p:cNvSpPr/>
          <p:nvPr userDrawn="1"/>
        </p:nvSpPr>
        <p:spPr>
          <a:xfrm>
            <a:off x="3246467" y="0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D5B95B-91C9-244A-E802-266F57332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666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rma, Círculo&#10;&#10;Descrição gerada automaticamente">
            <a:extLst>
              <a:ext uri="{FF2B5EF4-FFF2-40B4-BE49-F238E27FC236}">
                <a16:creationId xmlns:a16="http://schemas.microsoft.com/office/drawing/2014/main" id="{CB46790D-DCC3-F44B-A344-D71F1F3076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539"/>
            <a:ext cx="7766186" cy="6887292"/>
          </a:xfrm>
          <a:prstGeom prst="rect">
            <a:avLst/>
          </a:prstGeom>
        </p:spPr>
      </p:pic>
      <p:sp>
        <p:nvSpPr>
          <p:cNvPr id="3" name="Gráfico 2">
            <a:extLst>
              <a:ext uri="{FF2B5EF4-FFF2-40B4-BE49-F238E27FC236}">
                <a16:creationId xmlns:a16="http://schemas.microsoft.com/office/drawing/2014/main" id="{29A6F48D-493D-AA31-7D72-B1B21D81BF28}"/>
              </a:ext>
            </a:extLst>
          </p:cNvPr>
          <p:cNvSpPr/>
          <p:nvPr userDrawn="1"/>
        </p:nvSpPr>
        <p:spPr>
          <a:xfrm>
            <a:off x="3246467" y="0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sp>
        <p:nvSpPr>
          <p:cNvPr id="7" name="Text Box 9">
            <a:extLst>
              <a:ext uri="{FF2B5EF4-FFF2-40B4-BE49-F238E27FC236}">
                <a16:creationId xmlns:a16="http://schemas.microsoft.com/office/drawing/2014/main" id="{160D5149-624A-29E8-2BC6-EAFBA448981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D5B95B-91C9-244A-E802-266F57332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703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53E95A8-747E-329B-E6CD-EF5726E6DB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441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003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53E95A8-747E-329B-E6CD-EF5726E6DB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441" y="6162673"/>
            <a:ext cx="1216852" cy="251200"/>
          </a:xfrm>
          <a:prstGeom prst="rect">
            <a:avLst/>
          </a:prstGeom>
        </p:spPr>
      </p:pic>
      <p:sp>
        <p:nvSpPr>
          <p:cNvPr id="2" name="Gráfico 3">
            <a:extLst>
              <a:ext uri="{FF2B5EF4-FFF2-40B4-BE49-F238E27FC236}">
                <a16:creationId xmlns:a16="http://schemas.microsoft.com/office/drawing/2014/main" id="{2D59DE4D-37DC-612F-F150-86CB7E21BCDC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348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87303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>
                  <a:alpha val="25000"/>
                </a:srgbClr>
              </a:gs>
              <a:gs pos="100000">
                <a:srgbClr val="008A75">
                  <a:alpha val="25000"/>
                </a:srgbClr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E194C4-7ECE-354A-58C5-160876ACD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39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3">
            <a:extLst>
              <a:ext uri="{FF2B5EF4-FFF2-40B4-BE49-F238E27FC236}">
                <a16:creationId xmlns:a16="http://schemas.microsoft.com/office/drawing/2014/main" id="{BF56CC35-577E-20DF-D1E8-198E4A2044B3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5">
            <a:extLst>
              <a:ext uri="{FF2B5EF4-FFF2-40B4-BE49-F238E27FC236}">
                <a16:creationId xmlns:a16="http://schemas.microsoft.com/office/drawing/2014/main" id="{84FD9D36-078B-87D2-6421-2696848A6D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3529101" cy="500591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1A426CAD-45F8-A7B5-F19D-92B5601FDC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33145"/>
            <a:ext cx="3212836" cy="4850010"/>
          </a:xfrm>
          <a:prstGeom prst="rect">
            <a:avLst/>
          </a:prstGeom>
        </p:spPr>
      </p:pic>
      <p:pic>
        <p:nvPicPr>
          <p:cNvPr id="6" name="Imagem 12">
            <a:extLst>
              <a:ext uri="{FF2B5EF4-FFF2-40B4-BE49-F238E27FC236}">
                <a16:creationId xmlns:a16="http://schemas.microsoft.com/office/drawing/2014/main" id="{AF58BDBE-9B80-5DD5-63DF-504247681E6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5710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>
                  <a:alpha val="25000"/>
                </a:srgbClr>
              </a:gs>
              <a:gs pos="100000">
                <a:srgbClr val="008A75">
                  <a:alpha val="25000"/>
                </a:srgbClr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3D514BFF-DADB-FE87-FD35-321A6D5EC93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E194C4-7ECE-354A-58C5-160876ACD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891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53105" y="6391839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nb-NO" smtClean="0"/>
              <a:t>‹nº›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9681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EF23AF2-F76E-4B05-A531-BA176439FC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31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208A20-299E-BABA-DA3F-40D360D3A2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3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EF2A679-AD0D-3511-3294-83FDE5791A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01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B5ABFD-9681-0B42-9CF1-BD15F56954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64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2619C25-9A0F-44A2-942E-CFEA533C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CCB8E5-25CC-481C-AAD6-A983E360C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1016A9-2AAC-4869-8529-DC00ABFA90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C47F1C-BB8D-4FC6-A320-FD61945A3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0367CB-6B07-4710-978F-57FCAB3CE4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8539-74E5-40D7-8CDC-17C95B47164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3463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688" r:id="rId2"/>
    <p:sldLayoutId id="2147483862" r:id="rId3"/>
    <p:sldLayoutId id="2147483863" r:id="rId4"/>
    <p:sldLayoutId id="2147483864" r:id="rId5"/>
    <p:sldLayoutId id="2147483713" r:id="rId6"/>
    <p:sldLayoutId id="2147483828" r:id="rId7"/>
    <p:sldLayoutId id="2147483830" r:id="rId8"/>
    <p:sldLayoutId id="2147483831" r:id="rId9"/>
    <p:sldLayoutId id="2147483840" r:id="rId10"/>
    <p:sldLayoutId id="2147483832" r:id="rId11"/>
    <p:sldLayoutId id="2147483852" r:id="rId12"/>
    <p:sldLayoutId id="2147483853" r:id="rId13"/>
    <p:sldLayoutId id="2147483833" r:id="rId14"/>
    <p:sldLayoutId id="2147483837" r:id="rId15"/>
    <p:sldLayoutId id="2147483834" r:id="rId16"/>
    <p:sldLayoutId id="2147483835" r:id="rId17"/>
    <p:sldLayoutId id="2147483844" r:id="rId18"/>
    <p:sldLayoutId id="2147483845" r:id="rId19"/>
    <p:sldLayoutId id="2147483848" r:id="rId20"/>
    <p:sldLayoutId id="2147483849" r:id="rId21"/>
    <p:sldLayoutId id="2147483846" r:id="rId22"/>
    <p:sldLayoutId id="2147483841" r:id="rId23"/>
    <p:sldLayoutId id="2147483851" r:id="rId24"/>
    <p:sldLayoutId id="2147483866" r:id="rId25"/>
    <p:sldLayoutId id="2147483867" r:id="rId26"/>
    <p:sldLayoutId id="2147483875" r:id="rId27"/>
    <p:sldLayoutId id="2147483843" r:id="rId28"/>
    <p:sldLayoutId id="2147483847" r:id="rId29"/>
    <p:sldLayoutId id="2147483842" r:id="rId30"/>
    <p:sldLayoutId id="2147483858" r:id="rId31"/>
    <p:sldLayoutId id="2147483859" r:id="rId32"/>
    <p:sldLayoutId id="2147483860" r:id="rId33"/>
    <p:sldLayoutId id="2147483861" r:id="rId34"/>
    <p:sldLayoutId id="2147483870" r:id="rId35"/>
    <p:sldLayoutId id="2147483871" r:id="rId36"/>
    <p:sldLayoutId id="2147483872" r:id="rId37"/>
    <p:sldLayoutId id="2147483714" r:id="rId38"/>
    <p:sldLayoutId id="2147483854" r:id="rId39"/>
    <p:sldLayoutId id="2147483855" r:id="rId40"/>
    <p:sldLayoutId id="2147483876" r:id="rId41"/>
    <p:sldLayoutId id="2147483856" r:id="rId42"/>
    <p:sldLayoutId id="2147483857" r:id="rId43"/>
    <p:sldLayoutId id="2147483829" r:id="rId44"/>
    <p:sldLayoutId id="2147483874" r:id="rId45"/>
    <p:sldLayoutId id="2147483836" r:id="rId46"/>
    <p:sldLayoutId id="2147483850" r:id="rId47"/>
    <p:sldLayoutId id="2147483839" r:id="rId48"/>
    <p:sldLayoutId id="2147483838" r:id="rId49"/>
    <p:sldLayoutId id="2147483873" r:id="rId50"/>
    <p:sldLayoutId id="2147483901" r:id="rId51"/>
  </p:sldLayoutIdLst>
  <p:hf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BBNet/rbb/blob/master/Roteiro_para_a_criacao_de_uma_rede.md#48---instanciar-n%C3%B3s-boot-de-observer-e-observe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18" Type="http://schemas.openxmlformats.org/officeDocument/2006/relationships/image" Target="../media/image36.png"/><Relationship Id="rId3" Type="http://schemas.openxmlformats.org/officeDocument/2006/relationships/hyperlink" Target="mailto:milber@bndes.gov.br" TargetMode="External"/><Relationship Id="rId21" Type="http://schemas.openxmlformats.org/officeDocument/2006/relationships/image" Target="../media/image39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" Type="http://schemas.openxmlformats.org/officeDocument/2006/relationships/hyperlink" Target="mailto:glads@bndes.gov.br" TargetMode="Externa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19" Type="http://schemas.openxmlformats.org/officeDocument/2006/relationships/image" Target="../media/image37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16">
            <a:extLst>
              <a:ext uri="{FF2B5EF4-FFF2-40B4-BE49-F238E27FC236}">
                <a16:creationId xmlns:a16="http://schemas.microsoft.com/office/drawing/2014/main" id="{041A6C57-1D2D-26A7-86B6-6F2C9176C69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9462" y="4595489"/>
            <a:ext cx="5772538" cy="2374359"/>
          </a:xfrm>
          <a:prstGeom prst="rect">
            <a:avLst/>
          </a:prstGeom>
        </p:spPr>
      </p:pic>
      <p:sp>
        <p:nvSpPr>
          <p:cNvPr id="8" name="Nome do tema">
            <a:extLst>
              <a:ext uri="{FF2B5EF4-FFF2-40B4-BE49-F238E27FC236}">
                <a16:creationId xmlns:a16="http://schemas.microsoft.com/office/drawing/2014/main" id="{AFA22133-2CC7-7B9E-16DF-E2F7E42788F1}"/>
              </a:ext>
            </a:extLst>
          </p:cNvPr>
          <p:cNvSpPr txBox="1"/>
          <p:nvPr/>
        </p:nvSpPr>
        <p:spPr>
          <a:xfrm>
            <a:off x="4919472" y="2301775"/>
            <a:ext cx="6886610" cy="1507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marL="0" marR="0" lvl="0" indent="0" defTabSz="825500" rtl="0" eaLnBrk="1" fontAlgn="auto" latinLnBrk="0" hangingPunc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altLang="pt-BR" sz="3600" b="1" kern="0" dirty="0">
                <a:solidFill>
                  <a:srgbClr val="FFFFFF"/>
                </a:solidFill>
                <a:latin typeface="Arial" pitchFamily="34" charset="0"/>
                <a:ea typeface="+mn-ea"/>
                <a:cs typeface="Arial" pitchFamily="34" charset="0"/>
              </a:rPr>
              <a:t>PERMISSIONAMENTO</a:t>
            </a:r>
          </a:p>
          <a:p>
            <a:pPr defTabSz="825500" hangingPunct="0">
              <a:lnSpc>
                <a:spcPts val="6000"/>
              </a:lnSpc>
              <a:defRPr/>
            </a:pP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Reunião de 07 dez 2023</a:t>
            </a:r>
          </a:p>
        </p:txBody>
      </p:sp>
    </p:spTree>
    <p:extLst>
      <p:ext uri="{BB962C8B-B14F-4D97-AF65-F5344CB8AC3E}">
        <p14:creationId xmlns:p14="http://schemas.microsoft.com/office/powerpoint/2010/main" val="2086088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kumimoji="0" lang="pt-BR" sz="3400" b="1" i="0" u="none" strike="noStrike" kern="0" cap="none" spc="0" normalizeH="0" baseline="0" noProof="0" dirty="0">
                <a:ln>
                  <a:noFill/>
                </a:ln>
                <a:solidFill>
                  <a:srgbClr val="004389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Possíveis Caminhos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85888"/>
            <a:ext cx="10676020" cy="5258079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Colaboração externa</a:t>
            </a:r>
            <a:endParaRPr lang="pt-BR" sz="2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Contratação de serviço de auditoria de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smart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contracts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Bounties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Hackathon “de raiz”.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Reuso de componentes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pré-testados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HSM.</a:t>
            </a:r>
          </a:p>
          <a:p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1"/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Colaboração interna</a:t>
            </a:r>
          </a:p>
          <a:p>
            <a:pPr marL="342900" marR="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Testes funcionais  Reunião amanhã com equipe especializada BNDES.</a:t>
            </a:r>
          </a:p>
          <a:p>
            <a:pPr marL="800044" lvl="1" indent="-342900">
              <a:buFont typeface="Courier New" panose="02070309020205020404" pitchFamily="49" charset="0"/>
              <a:buChar char="o"/>
              <a:defRPr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Implica escrever requisitos funcionais  Atividade conjunta.</a:t>
            </a:r>
          </a:p>
          <a:p>
            <a:pPr marL="800044" lvl="1" indent="-342900">
              <a:buFont typeface="Courier New" panose="02070309020205020404" pitchFamily="49" charset="0"/>
              <a:buChar char="o"/>
              <a:defRPr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Requisitos  Revisão do código  Liberação para equipe de testes.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Envolvimento pesquisadores da RNP+CQPD.</a:t>
            </a:r>
          </a:p>
          <a:p>
            <a:pPr marL="800044" lvl="1" indent="-342900">
              <a:buFont typeface="Courier New" panose="02070309020205020404" pitchFamily="49" charset="0"/>
              <a:buChar char="o"/>
              <a:defRPr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Ex</a:t>
            </a:r>
            <a:r>
              <a:rPr lang="pt-BR"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.: Verificação formal. 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Ferramentas automatizadas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800044" lvl="1" indent="-342900">
              <a:buFont typeface="Courier New" panose="02070309020205020404" pitchFamily="49" charset="0"/>
              <a:buChar char="o"/>
              <a:defRPr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Implica pesquisa.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Treinamentos (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Udemy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edx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Coursera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342249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me do tema">
            <a:extLst>
              <a:ext uri="{FF2B5EF4-FFF2-40B4-BE49-F238E27FC236}">
                <a16:creationId xmlns:a16="http://schemas.microsoft.com/office/drawing/2014/main" id="{27F033DF-4E81-C277-1848-5A3A845791C3}"/>
              </a:ext>
            </a:extLst>
          </p:cNvPr>
          <p:cNvSpPr txBox="1"/>
          <p:nvPr/>
        </p:nvSpPr>
        <p:spPr>
          <a:xfrm>
            <a:off x="610902" y="2356874"/>
            <a:ext cx="7504398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Obrigado</a:t>
            </a:r>
            <a:endParaRPr lang="pt-BR" sz="3600" kern="0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lang="pt-BR" sz="3600" kern="0" dirty="0">
              <a:solidFill>
                <a:schemeClr val="accent4"/>
              </a:solidFill>
              <a:latin typeface="Arial" pitchFamily="34" charset="0"/>
              <a:cs typeface="Arial" pitchFamily="34" charset="0"/>
              <a:hlinkClick r:id="rId2"/>
            </a:endParaRPr>
          </a:p>
          <a:p>
            <a:pPr defTabSz="825500" hangingPunct="0">
              <a:spcAft>
                <a:spcPts val="200"/>
              </a:spcAft>
              <a:defRPr/>
            </a:pPr>
            <a:r>
              <a:rPr lang="pt-BR" sz="2400" kern="0" dirty="0">
                <a:solidFill>
                  <a:schemeClr val="accent1"/>
                </a:solidFill>
                <a:latin typeface="Arial" pitchFamily="34" charset="0"/>
                <a:cs typeface="Arial" pitchFamily="34" charset="0"/>
                <a:hlinkClick r:id="rId3"/>
              </a:rPr>
              <a:t>glads@bndes.gov.br</a:t>
            </a:r>
            <a:endParaRPr lang="pt-BR" sz="2400" kern="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aixaDeTexto 15">
            <a:extLst>
              <a:ext uri="{FF2B5EF4-FFF2-40B4-BE49-F238E27FC236}">
                <a16:creationId xmlns:a16="http://schemas.microsoft.com/office/drawing/2014/main" id="{6C0A2B77-A805-C973-1F48-28559EF798AA}"/>
              </a:ext>
            </a:extLst>
          </p:cNvPr>
          <p:cNvSpPr/>
          <p:nvPr/>
        </p:nvSpPr>
        <p:spPr>
          <a:xfrm>
            <a:off x="8628833" y="3667292"/>
            <a:ext cx="2989131" cy="2833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Autofit/>
          </a:bodyPr>
          <a:lstStyle/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facebook.com/</a:t>
            </a:r>
            <a:r>
              <a:rPr dirty="0" err="1">
                <a:solidFill>
                  <a:schemeClr val="accent1"/>
                </a:solidFill>
              </a:rPr>
              <a:t>bndes.imprensa</a:t>
            </a:r>
            <a:endParaRPr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twitter.com/</a:t>
            </a:r>
            <a:r>
              <a:rPr dirty="0" err="1">
                <a:solidFill>
                  <a:schemeClr val="accent1"/>
                </a:solidFill>
              </a:rPr>
              <a:t>bndes</a:t>
            </a:r>
            <a:endParaRPr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youtube.com/</a:t>
            </a:r>
            <a:r>
              <a:rPr dirty="0" err="1">
                <a:solidFill>
                  <a:schemeClr val="accent1"/>
                </a:solidFill>
              </a:rPr>
              <a:t>bndesgovbr</a:t>
            </a:r>
            <a:r>
              <a:rPr lang="pt-BR" dirty="0">
                <a:solidFill>
                  <a:schemeClr val="accent1"/>
                </a:solidFill>
              </a:rPr>
              <a:t> linkedin.com/</a:t>
            </a:r>
            <a:r>
              <a:rPr lang="pt-BR" dirty="0" err="1">
                <a:solidFill>
                  <a:schemeClr val="accent1"/>
                </a:solidFill>
              </a:rPr>
              <a:t>company</a:t>
            </a:r>
            <a:r>
              <a:rPr lang="pt-BR" dirty="0">
                <a:solidFill>
                  <a:schemeClr val="accent1"/>
                </a:solidFill>
              </a:rPr>
              <a:t>/</a:t>
            </a:r>
            <a:r>
              <a:rPr lang="pt-BR" dirty="0" err="1">
                <a:solidFill>
                  <a:schemeClr val="accent1"/>
                </a:solidFill>
              </a:rPr>
              <a:t>bndes</a:t>
            </a:r>
            <a:endParaRPr lang="pt-BR"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pt-BR" sz="1600" dirty="0">
                <a:solidFill>
                  <a:schemeClr val="accent1"/>
                </a:solidFill>
                <a:latin typeface="Arial"/>
                <a:cs typeface="Arial"/>
              </a:rPr>
              <a:t>Instagram.com/</a:t>
            </a:r>
            <a:r>
              <a:rPr lang="pt-BR" sz="1600" dirty="0" err="1">
                <a:solidFill>
                  <a:schemeClr val="accent1"/>
                </a:solidFill>
                <a:latin typeface="Arial"/>
                <a:cs typeface="Arial"/>
              </a:rPr>
              <a:t>bndesgovbr</a:t>
            </a:r>
            <a:endParaRPr sz="16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4" name="CaixaDeTexto 18">
            <a:extLst>
              <a:ext uri="{FF2B5EF4-FFF2-40B4-BE49-F238E27FC236}">
                <a16:creationId xmlns:a16="http://schemas.microsoft.com/office/drawing/2014/main" id="{F4FC900F-6D37-ABC4-4C73-29B6ED5E988F}"/>
              </a:ext>
            </a:extLst>
          </p:cNvPr>
          <p:cNvSpPr/>
          <p:nvPr/>
        </p:nvSpPr>
        <p:spPr>
          <a:xfrm>
            <a:off x="8608703" y="458149"/>
            <a:ext cx="3163431" cy="3281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Autofit/>
          </a:bodyPr>
          <a:lstStyle/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Portal BNDES</a:t>
            </a: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</a:t>
            </a: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Atendimento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Empresarial</a:t>
            </a: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0800 702 6337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Chamadas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internacionais</a:t>
            </a:r>
            <a:endParaRPr sz="1400" dirty="0">
              <a:solidFill>
                <a:schemeClr val="accent1"/>
              </a:solidFill>
            </a:endParaRP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+55 21 2172 6337 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Ouvidoria</a:t>
            </a: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0800 702 6307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www.bndes.gov.br/ouvidoria</a:t>
            </a:r>
          </a:p>
          <a:p>
            <a:pPr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Fale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Conosco</a:t>
            </a:r>
            <a:endParaRPr sz="1400" dirty="0">
              <a:solidFill>
                <a:schemeClr val="accent1"/>
              </a:solidFill>
            </a:endParaRP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www.bndes.gov.br/faleconosco</a:t>
            </a:r>
          </a:p>
        </p:txBody>
      </p:sp>
      <p:sp>
        <p:nvSpPr>
          <p:cNvPr id="19" name="Gráfico 18">
            <a:extLst>
              <a:ext uri="{FF2B5EF4-FFF2-40B4-BE49-F238E27FC236}">
                <a16:creationId xmlns:a16="http://schemas.microsoft.com/office/drawing/2014/main" id="{239D1421-B558-F10D-2BF6-E1AACC0C8EF0}"/>
              </a:ext>
            </a:extLst>
          </p:cNvPr>
          <p:cNvSpPr/>
          <p:nvPr/>
        </p:nvSpPr>
        <p:spPr>
          <a:xfrm rot="1230521" flipH="1">
            <a:off x="5856092" y="241607"/>
            <a:ext cx="3654525" cy="6374787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4FC8A845-2BFC-D322-D694-3BB4F35E3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9917" y="4354930"/>
            <a:ext cx="342900" cy="342900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023E9E0F-33F4-ADA2-EFCC-A7D65B988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79917" y="3835523"/>
            <a:ext cx="342900" cy="333375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A2198174-D324-ADA7-0711-EC95475183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95985" y="5431845"/>
            <a:ext cx="342900" cy="342900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57BA5F0E-3DD0-BC17-F3EE-641C6F97F0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10679" y="4883863"/>
            <a:ext cx="361950" cy="361950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C260FD8D-155A-B7C4-D244-DBB9C9BAA5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79917" y="5960778"/>
            <a:ext cx="342900" cy="342900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C5A65168-0F70-8384-1413-087E719214B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79917" y="2261124"/>
            <a:ext cx="342900" cy="342900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A6CA276E-9955-1941-F893-8F3D60CEFB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79917" y="3121963"/>
            <a:ext cx="342900" cy="342900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82B90300-6D05-DED9-AC8C-8F3EED5C7EB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84680" y="1196553"/>
            <a:ext cx="333375" cy="333375"/>
          </a:xfrm>
          <a:prstGeom prst="rect">
            <a:avLst/>
          </a:prstGeom>
        </p:spPr>
      </p:pic>
      <p:pic>
        <p:nvPicPr>
          <p:cNvPr id="40" name="Gráfico 39">
            <a:extLst>
              <a:ext uri="{FF2B5EF4-FFF2-40B4-BE49-F238E27FC236}">
                <a16:creationId xmlns:a16="http://schemas.microsoft.com/office/drawing/2014/main" id="{049B096C-770B-DB84-3FBB-9E1CC65ACFC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079917" y="506062"/>
            <a:ext cx="342900" cy="3429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7D73710-28EC-8D8E-BA08-A197C4F12238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902" y="5364480"/>
            <a:ext cx="3674436" cy="75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343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1_Tema do Office">
  <a:themeElements>
    <a:clrScheme name="BNDES_PPT">
      <a:dk1>
        <a:srgbClr val="7B7B7B"/>
      </a:dk1>
      <a:lt1>
        <a:sysClr val="window" lastClr="FFFFFF"/>
      </a:lt1>
      <a:dk2>
        <a:srgbClr val="C9C9C9"/>
      </a:dk2>
      <a:lt2>
        <a:srgbClr val="FFFFFF"/>
      </a:lt2>
      <a:accent1>
        <a:srgbClr val="1E428B"/>
      </a:accent1>
      <a:accent2>
        <a:srgbClr val="009933"/>
      </a:accent2>
      <a:accent3>
        <a:srgbClr val="E75300"/>
      </a:accent3>
      <a:accent4>
        <a:srgbClr val="52BBB5"/>
      </a:accent4>
      <a:accent5>
        <a:srgbClr val="759CB8"/>
      </a:accent5>
      <a:accent6>
        <a:srgbClr val="65B32E"/>
      </a:accent6>
      <a:hlink>
        <a:srgbClr val="1E428B"/>
      </a:hlink>
      <a:folHlink>
        <a:srgbClr val="759CB8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NDES_PPTPADRAO_2023 final.potx" id="{372600E5-5449-4785-A534-D5512674F534}" vid="{44BE1CB9-669F-4201-A1DB-9F37178D987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414806918429D4EAD9B8C1567CB38C3" ma:contentTypeVersion="16" ma:contentTypeDescription="Crie um novo documento." ma:contentTypeScope="" ma:versionID="c9016450987f96a00ecc7c6062a366c5">
  <xsd:schema xmlns:xsd="http://www.w3.org/2001/XMLSchema" xmlns:xs="http://www.w3.org/2001/XMLSchema" xmlns:p="http://schemas.microsoft.com/office/2006/metadata/properties" xmlns:ns2="d95a7201-e5b7-4016-87f8-9f760fcbb428" xmlns:ns3="ad7ea48e-e536-41d4-9f9a-080acdf5a2f8" targetNamespace="http://schemas.microsoft.com/office/2006/metadata/properties" ma:root="true" ma:fieldsID="55246ddf4c3cf110b32089d0dcf9fc65" ns2:_="" ns3:_="">
    <xsd:import namespace="d95a7201-e5b7-4016-87f8-9f760fcbb428"/>
    <xsd:import namespace="ad7ea48e-e536-41d4-9f9a-080acdf5a2f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5a7201-e5b7-4016-87f8-9f760fcbb42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82760691-8725-4120-a377-c54abaab09ce}" ma:internalName="TaxCatchAll" ma:showField="CatchAllData" ma:web="d95a7201-e5b7-4016-87f8-9f760fcbb42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7ea48e-e536-41d4-9f9a-080acdf5a2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Marcações de imagem" ma:readOnly="false" ma:fieldId="{5cf76f15-5ced-4ddc-b409-7134ff3c332f}" ma:taxonomyMulti="true" ma:sspId="0cf186e4-621b-475d-9963-da1c8334129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d7ea48e-e536-41d4-9f9a-080acdf5a2f8">
      <Terms xmlns="http://schemas.microsoft.com/office/infopath/2007/PartnerControls"/>
    </lcf76f155ced4ddcb4097134ff3c332f>
    <TaxCatchAll xmlns="d95a7201-e5b7-4016-87f8-9f760fcbb428" xsi:nil="true"/>
  </documentManagement>
</p:properties>
</file>

<file path=customXml/itemProps1.xml><?xml version="1.0" encoding="utf-8"?>
<ds:datastoreItem xmlns:ds="http://schemas.openxmlformats.org/officeDocument/2006/customXml" ds:itemID="{51331484-2C7D-4991-8A0F-A9D83F4213E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2EFA0E3-B72A-4574-A7B1-3F4466D93E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5a7201-e5b7-4016-87f8-9f760fcbb428"/>
    <ds:schemaRef ds:uri="ad7ea48e-e536-41d4-9f9a-080acdf5a2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0B8C1F3-4761-45FE-A344-E4F9503C4D62}">
  <ds:schemaRefs>
    <ds:schemaRef ds:uri="http://purl.org/dc/dcmitype/"/>
    <ds:schemaRef ds:uri="http://purl.org/dc/elements/1.1/"/>
    <ds:schemaRef ds:uri="http://schemas.microsoft.com/office/2006/metadata/properties"/>
    <ds:schemaRef ds:uri="d95a7201-e5b7-4016-87f8-9f760fcbb428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ad7ea48e-e536-41d4-9f9a-080acdf5a2f8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95aee72d-2f82-48e1-9078-193c2d8a0bda}" enabled="1" method="Privileged" siteId="{7e2324c6-6925-427e-b56d-4e6eda16752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BNDES_PPTPADRAO_2023 final</Template>
  <TotalTime>14359</TotalTime>
  <Words>175</Words>
  <Application>Microsoft Office PowerPoint</Application>
  <PresentationFormat>Widescreen</PresentationFormat>
  <Paragraphs>42</Paragraphs>
  <Slides>3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Courier New</vt:lpstr>
      <vt:lpstr>1_Tema do Office</vt:lpstr>
      <vt:lpstr>Apresentação do PowerPoint</vt:lpstr>
      <vt:lpstr>Apresentação do PowerPoint</vt:lpstr>
      <vt:lpstr>Apresentação do PowerPoint</vt:lpstr>
    </vt:vector>
  </TitlesOfParts>
  <Company>BNDES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Gladstone Moises Arantes Junior</dc:creator>
  <cp:lastModifiedBy>Gladstone Moises Arantes Junior</cp:lastModifiedBy>
  <cp:revision>91</cp:revision>
  <cp:lastPrinted>2022-11-07T22:20:14Z</cp:lastPrinted>
  <dcterms:created xsi:type="dcterms:W3CDTF">2023-03-27T20:40:19Z</dcterms:created>
  <dcterms:modified xsi:type="dcterms:W3CDTF">2023-12-07T20:15:27Z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0x010100C414806918429D4EAD9B8C1567CB38C3</vt:lpwstr>
  </property>
</Properties>
</file>